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A16296-D10C-750A-9C06-324D5B8F3460}" v="44" dt="2021-10-27T08:51:13.882"/>
    <p1510:client id="{3EC261D1-5E88-E60A-07E3-F081E5C5A0E9}" v="12" dt="2021-10-06T07:48:15.651"/>
    <p1510:client id="{AC716CCC-8C98-4F39-BD43-C9835DBC1CF1}" v="11" dt="2021-10-05T15:51:09.9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rven McKay" userId="06cf6ad9-e415-47f2-b456-6ab2dba84819" providerId="ADAL" clId="{AC716CCC-8C98-4F39-BD43-C9835DBC1CF1}"/>
    <pc:docChg chg="undo custSel addSld modSld sldOrd">
      <pc:chgData name="Morven McKay" userId="06cf6ad9-e415-47f2-b456-6ab2dba84819" providerId="ADAL" clId="{AC716CCC-8C98-4F39-BD43-C9835DBC1CF1}" dt="2021-10-05T16:37:44.298" v="180" actId="113"/>
      <pc:docMkLst>
        <pc:docMk/>
      </pc:docMkLst>
      <pc:sldChg chg="addSp modSp mod">
        <pc:chgData name="Morven McKay" userId="06cf6ad9-e415-47f2-b456-6ab2dba84819" providerId="ADAL" clId="{AC716CCC-8C98-4F39-BD43-C9835DBC1CF1}" dt="2021-10-01T16:04:44.928" v="9" actId="26606"/>
        <pc:sldMkLst>
          <pc:docMk/>
          <pc:sldMk cId="3705360124" sldId="256"/>
        </pc:sldMkLst>
        <pc:picChg chg="add mod ord">
          <ac:chgData name="Morven McKay" userId="06cf6ad9-e415-47f2-b456-6ab2dba84819" providerId="ADAL" clId="{AC716CCC-8C98-4F39-BD43-C9835DBC1CF1}" dt="2021-10-01T16:04:44.928" v="9" actId="26606"/>
          <ac:picMkLst>
            <pc:docMk/>
            <pc:sldMk cId="3705360124" sldId="256"/>
            <ac:picMk id="2" creationId="{330D43B2-2818-4D3B-8537-16ECC6F88C99}"/>
          </ac:picMkLst>
        </pc:picChg>
        <pc:picChg chg="mod">
          <ac:chgData name="Morven McKay" userId="06cf6ad9-e415-47f2-b456-6ab2dba84819" providerId="ADAL" clId="{AC716CCC-8C98-4F39-BD43-C9835DBC1CF1}" dt="2021-10-01T16:04:44.928" v="9" actId="26606"/>
          <ac:picMkLst>
            <pc:docMk/>
            <pc:sldMk cId="3705360124" sldId="256"/>
            <ac:picMk id="1026" creationId="{76E2BC1D-FBED-4763-99D8-0D4ECFA08ADF}"/>
          </ac:picMkLst>
        </pc:picChg>
        <pc:picChg chg="mod ord">
          <ac:chgData name="Morven McKay" userId="06cf6ad9-e415-47f2-b456-6ab2dba84819" providerId="ADAL" clId="{AC716CCC-8C98-4F39-BD43-C9835DBC1CF1}" dt="2021-10-01T16:04:44.928" v="9" actId="26606"/>
          <ac:picMkLst>
            <pc:docMk/>
            <pc:sldMk cId="3705360124" sldId="256"/>
            <ac:picMk id="1028" creationId="{327F7EF7-59D2-4FAF-9156-3ACE981E9BB7}"/>
          </ac:picMkLst>
        </pc:picChg>
      </pc:sldChg>
      <pc:sldChg chg="modSp new mod ord">
        <pc:chgData name="Morven McKay" userId="06cf6ad9-e415-47f2-b456-6ab2dba84819" providerId="ADAL" clId="{AC716CCC-8C98-4F39-BD43-C9835DBC1CF1}" dt="2021-10-05T16:37:44.298" v="180" actId="113"/>
        <pc:sldMkLst>
          <pc:docMk/>
          <pc:sldMk cId="4219093687" sldId="259"/>
        </pc:sldMkLst>
        <pc:spChg chg="mod">
          <ac:chgData name="Morven McKay" userId="06cf6ad9-e415-47f2-b456-6ab2dba84819" providerId="ADAL" clId="{AC716CCC-8C98-4F39-BD43-C9835DBC1CF1}" dt="2021-10-05T15:46:41.998" v="68" actId="20577"/>
          <ac:spMkLst>
            <pc:docMk/>
            <pc:sldMk cId="4219093687" sldId="259"/>
            <ac:spMk id="2" creationId="{7D14F8AF-1591-4326-9D23-AB08CF273B93}"/>
          </ac:spMkLst>
        </pc:spChg>
        <pc:spChg chg="mod">
          <ac:chgData name="Morven McKay" userId="06cf6ad9-e415-47f2-b456-6ab2dba84819" providerId="ADAL" clId="{AC716CCC-8C98-4F39-BD43-C9835DBC1CF1}" dt="2021-10-05T16:37:44.298" v="180" actId="113"/>
          <ac:spMkLst>
            <pc:docMk/>
            <pc:sldMk cId="4219093687" sldId="259"/>
            <ac:spMk id="3" creationId="{8BE6B2CC-2163-44AE-A708-E27790BC3B3A}"/>
          </ac:spMkLst>
        </pc:spChg>
      </pc:sldChg>
      <pc:sldChg chg="addSp delSp modSp new mod setBg">
        <pc:chgData name="Morven McKay" userId="06cf6ad9-e415-47f2-b456-6ab2dba84819" providerId="ADAL" clId="{AC716CCC-8C98-4F39-BD43-C9835DBC1CF1}" dt="2021-10-05T15:51:37.329" v="174" actId="1076"/>
        <pc:sldMkLst>
          <pc:docMk/>
          <pc:sldMk cId="2640961937" sldId="260"/>
        </pc:sldMkLst>
        <pc:spChg chg="del mod">
          <ac:chgData name="Morven McKay" userId="06cf6ad9-e415-47f2-b456-6ab2dba84819" providerId="ADAL" clId="{AC716CCC-8C98-4F39-BD43-C9835DBC1CF1}" dt="2021-10-05T15:50:24.413" v="148" actId="478"/>
          <ac:spMkLst>
            <pc:docMk/>
            <pc:sldMk cId="2640961937" sldId="260"/>
            <ac:spMk id="2" creationId="{FB68AB74-F93A-42D5-8B04-BB3C3059091B}"/>
          </ac:spMkLst>
        </pc:spChg>
        <pc:spChg chg="del">
          <ac:chgData name="Morven McKay" userId="06cf6ad9-e415-47f2-b456-6ab2dba84819" providerId="ADAL" clId="{AC716CCC-8C98-4F39-BD43-C9835DBC1CF1}" dt="2021-10-05T15:49:44.980" v="135"/>
          <ac:spMkLst>
            <pc:docMk/>
            <pc:sldMk cId="2640961937" sldId="260"/>
            <ac:spMk id="3" creationId="{E7CDA8F8-C5F6-4E4C-A835-76575B75D3E8}"/>
          </ac:spMkLst>
        </pc:spChg>
        <pc:spChg chg="add mod">
          <ac:chgData name="Morven McKay" userId="06cf6ad9-e415-47f2-b456-6ab2dba84819" providerId="ADAL" clId="{AC716CCC-8C98-4F39-BD43-C9835DBC1CF1}" dt="2021-10-05T15:51:37.329" v="174" actId="1076"/>
          <ac:spMkLst>
            <pc:docMk/>
            <pc:sldMk cId="2640961937" sldId="260"/>
            <ac:spMk id="4" creationId="{18FBAEAF-08EA-45B2-8737-05DED2605411}"/>
          </ac:spMkLst>
        </pc:spChg>
        <pc:spChg chg="add mod">
          <ac:chgData name="Morven McKay" userId="06cf6ad9-e415-47f2-b456-6ab2dba84819" providerId="ADAL" clId="{AC716CCC-8C98-4F39-BD43-C9835DBC1CF1}" dt="2021-10-05T15:51:21.071" v="170" actId="1076"/>
          <ac:spMkLst>
            <pc:docMk/>
            <pc:sldMk cId="2640961937" sldId="260"/>
            <ac:spMk id="9" creationId="{5C5EDE4E-E7A8-4914-8C71-9C0B30CA38F6}"/>
          </ac:spMkLst>
        </pc:spChg>
        <pc:spChg chg="add mod">
          <ac:chgData name="Morven McKay" userId="06cf6ad9-e415-47f2-b456-6ab2dba84819" providerId="ADAL" clId="{AC716CCC-8C98-4F39-BD43-C9835DBC1CF1}" dt="2021-10-05T15:51:27.460" v="173" actId="1076"/>
          <ac:spMkLst>
            <pc:docMk/>
            <pc:sldMk cId="2640961937" sldId="260"/>
            <ac:spMk id="10" creationId="{AEBB4CD0-C477-412F-98CC-F4CF892AB4FC}"/>
          </ac:spMkLst>
        </pc:spChg>
        <pc:spChg chg="add">
          <ac:chgData name="Morven McKay" userId="06cf6ad9-e415-47f2-b456-6ab2dba84819" providerId="ADAL" clId="{AC716CCC-8C98-4F39-BD43-C9835DBC1CF1}" dt="2021-10-05T15:50:05.129" v="136" actId="26606"/>
          <ac:spMkLst>
            <pc:docMk/>
            <pc:sldMk cId="2640961937" sldId="260"/>
            <ac:spMk id="73" creationId="{23E547B5-89CF-4EC0-96DE-25771AED0799}"/>
          </ac:spMkLst>
        </pc:spChg>
        <pc:spChg chg="add">
          <ac:chgData name="Morven McKay" userId="06cf6ad9-e415-47f2-b456-6ab2dba84819" providerId="ADAL" clId="{AC716CCC-8C98-4F39-BD43-C9835DBC1CF1}" dt="2021-10-05T15:50:05.129" v="136" actId="26606"/>
          <ac:spMkLst>
            <pc:docMk/>
            <pc:sldMk cId="2640961937" sldId="260"/>
            <ac:spMk id="75" creationId="{3F0B8CEB-8279-4E5E-A0CE-1FC9F71736F2}"/>
          </ac:spMkLst>
        </pc:spChg>
        <pc:spChg chg="add del">
          <ac:chgData name="Morven McKay" userId="06cf6ad9-e415-47f2-b456-6ab2dba84819" providerId="ADAL" clId="{AC716CCC-8C98-4F39-BD43-C9835DBC1CF1}" dt="2021-10-05T15:50:26.028" v="149" actId="478"/>
          <ac:spMkLst>
            <pc:docMk/>
            <pc:sldMk cId="2640961937" sldId="260"/>
            <ac:spMk id="1030" creationId="{EC5EA1EF-BBEA-48EB-8EA5-917E405DD435}"/>
          </ac:spMkLst>
        </pc:spChg>
        <pc:picChg chg="add mod">
          <ac:chgData name="Morven McKay" userId="06cf6ad9-e415-47f2-b456-6ab2dba84819" providerId="ADAL" clId="{AC716CCC-8C98-4F39-BD43-C9835DBC1CF1}" dt="2021-10-05T15:50:05.129" v="136" actId="26606"/>
          <ac:picMkLst>
            <pc:docMk/>
            <pc:sldMk cId="2640961937" sldId="260"/>
            <ac:picMk id="1026" creationId="{723D5281-E894-4D4E-AC34-9EBB2EE06124}"/>
          </ac:picMkLst>
        </pc:picChg>
      </pc:sldChg>
    </pc:docChg>
  </pc:docChgLst>
  <pc:docChgLst>
    <pc:chgData name="Morven McKay" userId="S::momckay@aberdeencity.gov.uk::06cf6ad9-e415-47f2-b456-6ab2dba84819" providerId="AD" clId="Web-{20A16296-D10C-750A-9C06-324D5B8F3460}"/>
    <pc:docChg chg="addSld modSld">
      <pc:chgData name="Morven McKay" userId="S::momckay@aberdeencity.gov.uk::06cf6ad9-e415-47f2-b456-6ab2dba84819" providerId="AD" clId="Web-{20A16296-D10C-750A-9C06-324D5B8F3460}" dt="2021-10-27T08:51:13.882" v="44" actId="20577"/>
      <pc:docMkLst>
        <pc:docMk/>
      </pc:docMkLst>
      <pc:sldChg chg="modSp">
        <pc:chgData name="Morven McKay" userId="S::momckay@aberdeencity.gov.uk::06cf6ad9-e415-47f2-b456-6ab2dba84819" providerId="AD" clId="Web-{20A16296-D10C-750A-9C06-324D5B8F3460}" dt="2021-10-27T08:51:13.882" v="44" actId="20577"/>
        <pc:sldMkLst>
          <pc:docMk/>
          <pc:sldMk cId="4219093687" sldId="259"/>
        </pc:sldMkLst>
        <pc:spChg chg="mod">
          <ac:chgData name="Morven McKay" userId="S::momckay@aberdeencity.gov.uk::06cf6ad9-e415-47f2-b456-6ab2dba84819" providerId="AD" clId="Web-{20A16296-D10C-750A-9C06-324D5B8F3460}" dt="2021-10-27T08:51:13.882" v="44" actId="20577"/>
          <ac:spMkLst>
            <pc:docMk/>
            <pc:sldMk cId="4219093687" sldId="259"/>
            <ac:spMk id="3" creationId="{8BE6B2CC-2163-44AE-A708-E27790BC3B3A}"/>
          </ac:spMkLst>
        </pc:spChg>
      </pc:sldChg>
      <pc:sldChg chg="addSp delSp modSp new mod setBg">
        <pc:chgData name="Morven McKay" userId="S::momckay@aberdeencity.gov.uk::06cf6ad9-e415-47f2-b456-6ab2dba84819" providerId="AD" clId="Web-{20A16296-D10C-750A-9C06-324D5B8F3460}" dt="2021-10-27T08:45:12.046" v="42" actId="20577"/>
        <pc:sldMkLst>
          <pc:docMk/>
          <pc:sldMk cId="3052427108" sldId="261"/>
        </pc:sldMkLst>
        <pc:spChg chg="mod">
          <ac:chgData name="Morven McKay" userId="S::momckay@aberdeencity.gov.uk::06cf6ad9-e415-47f2-b456-6ab2dba84819" providerId="AD" clId="Web-{20A16296-D10C-750A-9C06-324D5B8F3460}" dt="2021-10-27T08:45:12.046" v="42" actId="20577"/>
          <ac:spMkLst>
            <pc:docMk/>
            <pc:sldMk cId="3052427108" sldId="261"/>
            <ac:spMk id="2" creationId="{C76A558E-D540-42E7-BC2C-CF24820AAC1D}"/>
          </ac:spMkLst>
        </pc:spChg>
        <pc:spChg chg="del">
          <ac:chgData name="Morven McKay" userId="S::momckay@aberdeencity.gov.uk::06cf6ad9-e415-47f2-b456-6ab2dba84819" providerId="AD" clId="Web-{20A16296-D10C-750A-9C06-324D5B8F3460}" dt="2021-10-27T08:41:34.088" v="1"/>
          <ac:spMkLst>
            <pc:docMk/>
            <pc:sldMk cId="3052427108" sldId="261"/>
            <ac:spMk id="3" creationId="{E77E1575-166C-4322-9BAC-62E31444E8C5}"/>
          </ac:spMkLst>
        </pc:spChg>
        <pc:spChg chg="add del">
          <ac:chgData name="Morven McKay" userId="S::momckay@aberdeencity.gov.uk::06cf6ad9-e415-47f2-b456-6ab2dba84819" providerId="AD" clId="Web-{20A16296-D10C-750A-9C06-324D5B8F3460}" dt="2021-10-27T08:42:57.839" v="6"/>
          <ac:spMkLst>
            <pc:docMk/>
            <pc:sldMk cId="3052427108" sldId="261"/>
            <ac:spMk id="5" creationId="{C38FC76A-32D0-4B97-A9EC-60400EE1804E}"/>
          </ac:spMkLst>
        </pc:spChg>
        <pc:spChg chg="add del">
          <ac:chgData name="Morven McKay" userId="S::momckay@aberdeencity.gov.uk::06cf6ad9-e415-47f2-b456-6ab2dba84819" providerId="AD" clId="Web-{20A16296-D10C-750A-9C06-324D5B8F3460}" dt="2021-10-27T08:43:25.996" v="13"/>
          <ac:spMkLst>
            <pc:docMk/>
            <pc:sldMk cId="3052427108" sldId="261"/>
            <ac:spMk id="10" creationId="{C72059B8-85D0-4EB1-B9CE-32BFDC5DB62A}"/>
          </ac:spMkLst>
        </pc:spChg>
        <pc:spChg chg="add">
          <ac:chgData name="Morven McKay" userId="S::momckay@aberdeencity.gov.uk::06cf6ad9-e415-47f2-b456-6ab2dba84819" providerId="AD" clId="Web-{20A16296-D10C-750A-9C06-324D5B8F3460}" dt="2021-10-27T08:42:57.839" v="6"/>
          <ac:spMkLst>
            <pc:docMk/>
            <pc:sldMk cId="3052427108" sldId="261"/>
            <ac:spMk id="13" creationId="{23CBEF12-C9B8-466E-A7FE-B00B9ADF4303}"/>
          </ac:spMkLst>
        </pc:spChg>
        <pc:picChg chg="add mod ord">
          <ac:chgData name="Morven McKay" userId="S::momckay@aberdeencity.gov.uk::06cf6ad9-e415-47f2-b456-6ab2dba84819" providerId="AD" clId="Web-{20A16296-D10C-750A-9C06-324D5B8F3460}" dt="2021-10-27T08:42:57.839" v="6"/>
          <ac:picMkLst>
            <pc:docMk/>
            <pc:sldMk cId="3052427108" sldId="261"/>
            <ac:picMk id="4" creationId="{CDC74FB1-4726-45B1-A1A9-04AC0FCB3A0D}"/>
          </ac:picMkLst>
        </pc:picChg>
        <pc:picChg chg="add mod">
          <ac:chgData name="Morven McKay" userId="S::momckay@aberdeencity.gov.uk::06cf6ad9-e415-47f2-b456-6ab2dba84819" providerId="AD" clId="Web-{20A16296-D10C-750A-9C06-324D5B8F3460}" dt="2021-10-27T08:42:57.839" v="6"/>
          <ac:picMkLst>
            <pc:docMk/>
            <pc:sldMk cId="3052427108" sldId="261"/>
            <ac:picMk id="6" creationId="{B158135F-A5AA-4957-969D-8CFBD17B759D}"/>
          </ac:picMkLst>
        </pc:picChg>
      </pc:sldChg>
    </pc:docChg>
  </pc:docChgLst>
  <pc:docChgLst>
    <pc:chgData name="Morven McKay" userId="S::momckay@aberdeencity.gov.uk::06cf6ad9-e415-47f2-b456-6ab2dba84819" providerId="AD" clId="Web-{3EC261D1-5E88-E60A-07E3-F081E5C5A0E9}"/>
    <pc:docChg chg="modSld">
      <pc:chgData name="Morven McKay" userId="S::momckay@aberdeencity.gov.uk::06cf6ad9-e415-47f2-b456-6ab2dba84819" providerId="AD" clId="Web-{3EC261D1-5E88-E60A-07E3-F081E5C5A0E9}" dt="2021-10-06T07:48:15.651" v="5" actId="1076"/>
      <pc:docMkLst>
        <pc:docMk/>
      </pc:docMkLst>
      <pc:sldChg chg="modSp">
        <pc:chgData name="Morven McKay" userId="S::momckay@aberdeencity.gov.uk::06cf6ad9-e415-47f2-b456-6ab2dba84819" providerId="AD" clId="Web-{3EC261D1-5E88-E60A-07E3-F081E5C5A0E9}" dt="2021-10-06T07:48:15.651" v="5" actId="1076"/>
        <pc:sldMkLst>
          <pc:docMk/>
          <pc:sldMk cId="2640961937" sldId="260"/>
        </pc:sldMkLst>
        <pc:spChg chg="mod">
          <ac:chgData name="Morven McKay" userId="S::momckay@aberdeencity.gov.uk::06cf6ad9-e415-47f2-b456-6ab2dba84819" providerId="AD" clId="Web-{3EC261D1-5E88-E60A-07E3-F081E5C5A0E9}" dt="2021-10-06T07:48:04.010" v="3" actId="1076"/>
          <ac:spMkLst>
            <pc:docMk/>
            <pc:sldMk cId="2640961937" sldId="260"/>
            <ac:spMk id="4" creationId="{18FBAEAF-08EA-45B2-8737-05DED2605411}"/>
          </ac:spMkLst>
        </pc:spChg>
        <pc:spChg chg="mod">
          <ac:chgData name="Morven McKay" userId="S::momckay@aberdeencity.gov.uk::06cf6ad9-e415-47f2-b456-6ab2dba84819" providerId="AD" clId="Web-{3EC261D1-5E88-E60A-07E3-F081E5C5A0E9}" dt="2021-10-06T07:48:15.651" v="5" actId="1076"/>
          <ac:spMkLst>
            <pc:docMk/>
            <pc:sldMk cId="2640961937" sldId="260"/>
            <ac:spMk id="9" creationId="{5C5EDE4E-E7A8-4914-8C71-9C0B30CA38F6}"/>
          </ac:spMkLst>
        </pc:spChg>
        <pc:spChg chg="mod">
          <ac:chgData name="Morven McKay" userId="S::momckay@aberdeencity.gov.uk::06cf6ad9-e415-47f2-b456-6ab2dba84819" providerId="AD" clId="Web-{3EC261D1-5E88-E60A-07E3-F081E5C5A0E9}" dt="2021-10-06T07:48:10.307" v="4" actId="1076"/>
          <ac:spMkLst>
            <pc:docMk/>
            <pc:sldMk cId="2640961937" sldId="260"/>
            <ac:spMk id="10" creationId="{AEBB4CD0-C477-412F-98CC-F4CF892AB4F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6BC6C3-043E-42D1-9CFC-B79D0C3297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C16441-00D9-49DB-A9A1-6F963A91D4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EAB236-46A8-4903-91E4-3AF83EC18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DB215-4737-4D6B-A062-D45E46703141}" type="datetimeFigureOut">
              <a:rPr lang="en-GB" smtClean="0"/>
              <a:t>27/10/2021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3F5C14-3C90-464B-88B7-8F4962E9D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58F25-9ED3-4121-B0CD-A3B072099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A4319-244B-4045-B6DD-A723F9AD15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2796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E1BB41-C085-4083-BDA7-50FB46FD9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3853BD-EC60-4AB8-9431-1A7EC7137E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60B568-48FA-45B6-8844-999B63749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DB215-4737-4D6B-A062-D45E46703141}" type="datetimeFigureOut">
              <a:rPr lang="en-GB" smtClean="0"/>
              <a:t>27/10/2021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95CEAE-6353-4905-89C5-0075AA4FD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A36E75-788F-41C9-A985-6D4B5E534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A4319-244B-4045-B6DD-A723F9AD15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7781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7709E6B-2ACE-447C-9FC1-E04EDA9B94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8D64AD-5315-4486-A323-62D5E0D403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B32130-536B-424F-9FAF-DDA480BB9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DB215-4737-4D6B-A062-D45E46703141}" type="datetimeFigureOut">
              <a:rPr lang="en-GB" smtClean="0"/>
              <a:t>27/10/2021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3BAE0A-61CF-4CE2-9970-05B0DA398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2675AC-DAD0-4CA2-9374-F85B8D934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A4319-244B-4045-B6DD-A723F9AD15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4110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7F8492-FBB5-4976-BA02-6A7ACA45A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BA13AE-F75B-4432-B43F-976FF60FBA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0DBFE4-6225-4877-ABC3-DEDFFDF58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DB215-4737-4D6B-A062-D45E46703141}" type="datetimeFigureOut">
              <a:rPr lang="en-GB" smtClean="0"/>
              <a:t>27/10/2021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48B452-EBC4-4ACD-AE64-F2DEB955B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B7AA57-037C-424A-BB20-016497C82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A4319-244B-4045-B6DD-A723F9AD15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4513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F3192-79CF-46DA-9D2E-7197A88AFE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6793C7-D614-44EF-990C-AD266BCA0E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F66119-A5B2-4C34-AF56-58B06BDB4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DB215-4737-4D6B-A062-D45E46703141}" type="datetimeFigureOut">
              <a:rPr lang="en-GB" smtClean="0"/>
              <a:t>27/10/2021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183E33-D86D-40A6-B250-6266B5E4E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2628AB-90DD-4DDC-A180-D3EDC7187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A4319-244B-4045-B6DD-A723F9AD15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9540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2A7C1-FFB8-4DB1-9FF2-34E9AE907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171152-D9D6-44B5-9B3F-D176E72F35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17563D-A7CD-48C4-9EA4-5BA66365D5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0EDB62-EC7C-42D5-BBD4-E8075806E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DB215-4737-4D6B-A062-D45E46703141}" type="datetimeFigureOut">
              <a:rPr lang="en-GB" smtClean="0"/>
              <a:t>27/10/2021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DBADE8-23C8-4496-BB7E-3FB452EDF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5D6106-F9F4-4BFE-80E2-15D10CB57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A4319-244B-4045-B6DD-A723F9AD15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938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35EA7-40A2-42B4-B49E-2AE815BFC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9784DA-099D-48DF-BB5A-A2748EF841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736BC0-CFFE-4CAE-8024-E0A33BB7F6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125CA7-C635-4D6A-8487-C847CA5605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E62A840-803F-493E-8D55-3642EF7158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6AA9768-96F2-4CDB-8E79-0F9FC2E45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DB215-4737-4D6B-A062-D45E46703141}" type="datetimeFigureOut">
              <a:rPr lang="en-GB" smtClean="0"/>
              <a:t>27/10/2021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51505B7-2E01-4EF2-9E86-800DB62B5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1989258-C5A8-4584-8488-0D863115F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A4319-244B-4045-B6DD-A723F9AD15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2881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2E4D7-9E04-4142-97E0-E2B86BB06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CF648B-147B-48D0-B518-DEF81379F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DB215-4737-4D6B-A062-D45E46703141}" type="datetimeFigureOut">
              <a:rPr lang="en-GB" smtClean="0"/>
              <a:t>27/10/2021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027F44-D9E8-468F-88E2-CF405326F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5F6AF3-B666-4E2B-9DEB-C53BAEA67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A4319-244B-4045-B6DD-A723F9AD15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5217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053147-FEBF-47C3-9481-96D4C887B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DB215-4737-4D6B-A062-D45E46703141}" type="datetimeFigureOut">
              <a:rPr lang="en-GB" smtClean="0"/>
              <a:t>27/10/2021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62CD8C-7D85-45DE-BFBA-A775EBE51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A061B2-C765-4CFC-A85E-F2C85C330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A4319-244B-4045-B6DD-A723F9AD15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6009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5B2A4-352A-4BDA-A131-2CC3CD921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25E51E-EEF4-4A20-BE74-36722D85F1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870195-9186-43A4-A6ED-9550BD5254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FA7E98-9275-456D-854C-E9D034011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DB215-4737-4D6B-A062-D45E46703141}" type="datetimeFigureOut">
              <a:rPr lang="en-GB" smtClean="0"/>
              <a:t>27/10/2021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B6ADF5-7746-4379-8079-0521EFD6D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E20A7E-BAD1-492B-B442-75AA2DAEB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A4319-244B-4045-B6DD-A723F9AD15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6926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CC5FC-35D7-4725-9794-E6F1D9077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A550FE-BA04-406E-BBF6-F194D1C39F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C7DF28-4FF2-426A-9F14-18A6AF6975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0E3289-D7FA-4473-A53E-FC9B12FBF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DB215-4737-4D6B-A062-D45E46703141}" type="datetimeFigureOut">
              <a:rPr lang="en-GB" smtClean="0"/>
              <a:t>27/10/2021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2AF2E3-2A17-49A9-AC38-89226067E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CF5EAA-E962-4C9B-B257-E17959D45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A4319-244B-4045-B6DD-A723F9AD15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505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253616-9916-452B-8D1F-AFD45F6D3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0E85BD-41D6-4878-B3C3-557748EC6E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4033CC-A2FD-424E-AB63-9944441CD0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DB215-4737-4D6B-A062-D45E46703141}" type="datetimeFigureOut">
              <a:rPr lang="en-GB" smtClean="0"/>
              <a:t>27/10/2021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54ABFD-8CF8-4A04-AF54-28AFDA1797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4E140B-710D-4222-9CF7-711F3D85E8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A4319-244B-4045-B6DD-A723F9AD15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9656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LWRDWN by PANGAIA « Inhabitat – Green Design, Innovation, Architecture,  Green Building">
            <a:extLst>
              <a:ext uri="{FF2B5EF4-FFF2-40B4-BE49-F238E27FC236}">
                <a16:creationId xmlns:a16="http://schemas.microsoft.com/office/drawing/2014/main" id="{330D43B2-2818-4D3B-8537-16ECC6F88C9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95" r="16306" b="3"/>
          <a:stretch/>
        </p:blipFill>
        <p:spPr bwMode="auto">
          <a:xfrm>
            <a:off x="1530522" y="1632879"/>
            <a:ext cx="2849586" cy="2849586"/>
          </a:xfrm>
          <a:custGeom>
            <a:avLst/>
            <a:gdLst/>
            <a:ahLst/>
            <a:cxnLst/>
            <a:rect l="l" t="t" r="r" b="b"/>
            <a:pathLst>
              <a:path w="2849586" h="2849586">
                <a:moveTo>
                  <a:pt x="1424793" y="0"/>
                </a:moveTo>
                <a:cubicBezTo>
                  <a:pt x="2211684" y="0"/>
                  <a:pt x="2849586" y="637902"/>
                  <a:pt x="2849586" y="1424793"/>
                </a:cubicBezTo>
                <a:cubicBezTo>
                  <a:pt x="2849586" y="2211684"/>
                  <a:pt x="2211684" y="2849586"/>
                  <a:pt x="1424793" y="2849586"/>
                </a:cubicBezTo>
                <a:cubicBezTo>
                  <a:pt x="637902" y="2849586"/>
                  <a:pt x="0" y="2211684"/>
                  <a:pt x="0" y="1424793"/>
                </a:cubicBezTo>
                <a:cubicBezTo>
                  <a:pt x="0" y="637902"/>
                  <a:pt x="637902" y="0"/>
                  <a:pt x="1424793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24,346 BEST Three Hands Together IMAGES, STOCK PHOTOS &amp; VECTORS | Adobe  Stock">
            <a:extLst>
              <a:ext uri="{FF2B5EF4-FFF2-40B4-BE49-F238E27FC236}">
                <a16:creationId xmlns:a16="http://schemas.microsoft.com/office/drawing/2014/main" id="{327F7EF7-59D2-4FAF-9156-3ACE981E9BB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88" r="29013" b="1"/>
          <a:stretch/>
        </p:blipFill>
        <p:spPr bwMode="auto">
          <a:xfrm>
            <a:off x="4674471" y="1632879"/>
            <a:ext cx="2849586" cy="2849586"/>
          </a:xfrm>
          <a:custGeom>
            <a:avLst/>
            <a:gdLst/>
            <a:ahLst/>
            <a:cxnLst/>
            <a:rect l="l" t="t" r="r" b="b"/>
            <a:pathLst>
              <a:path w="2849586" h="2849586">
                <a:moveTo>
                  <a:pt x="1424793" y="0"/>
                </a:moveTo>
                <a:cubicBezTo>
                  <a:pt x="2211684" y="0"/>
                  <a:pt x="2849586" y="637902"/>
                  <a:pt x="2849586" y="1424793"/>
                </a:cubicBezTo>
                <a:cubicBezTo>
                  <a:pt x="2849586" y="2211684"/>
                  <a:pt x="2211684" y="2849586"/>
                  <a:pt x="1424793" y="2849586"/>
                </a:cubicBezTo>
                <a:cubicBezTo>
                  <a:pt x="637902" y="2849586"/>
                  <a:pt x="0" y="2211684"/>
                  <a:pt x="0" y="1424793"/>
                </a:cubicBezTo>
                <a:cubicBezTo>
                  <a:pt x="0" y="637902"/>
                  <a:pt x="637902" y="0"/>
                  <a:pt x="1424793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395 Three Puzzle Pieces Stock Photos, Pictures &amp;amp; Royalty-Free Images -  iStock">
            <a:extLst>
              <a:ext uri="{FF2B5EF4-FFF2-40B4-BE49-F238E27FC236}">
                <a16:creationId xmlns:a16="http://schemas.microsoft.com/office/drawing/2014/main" id="{76E2BC1D-FBED-4763-99D8-0D4ECFA08AD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94" r="11953" b="-4"/>
          <a:stretch/>
        </p:blipFill>
        <p:spPr bwMode="auto">
          <a:xfrm>
            <a:off x="7818420" y="1632879"/>
            <a:ext cx="2849586" cy="2849586"/>
          </a:xfrm>
          <a:custGeom>
            <a:avLst/>
            <a:gdLst/>
            <a:ahLst/>
            <a:cxnLst/>
            <a:rect l="l" t="t" r="r" b="b"/>
            <a:pathLst>
              <a:path w="2849586" h="2849586">
                <a:moveTo>
                  <a:pt x="1424793" y="0"/>
                </a:moveTo>
                <a:cubicBezTo>
                  <a:pt x="2211684" y="0"/>
                  <a:pt x="2849586" y="637902"/>
                  <a:pt x="2849586" y="1424793"/>
                </a:cubicBezTo>
                <a:cubicBezTo>
                  <a:pt x="2849586" y="2211684"/>
                  <a:pt x="2211684" y="2849586"/>
                  <a:pt x="1424793" y="2849586"/>
                </a:cubicBezTo>
                <a:cubicBezTo>
                  <a:pt x="637902" y="2849586"/>
                  <a:pt x="0" y="2211684"/>
                  <a:pt x="0" y="1424793"/>
                </a:cubicBezTo>
                <a:cubicBezTo>
                  <a:pt x="0" y="637902"/>
                  <a:pt x="637902" y="0"/>
                  <a:pt x="1424793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5360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395 Three Puzzle Pieces Stock Photos, Pictures &amp;amp; Royalty-Free Images -  iStock">
            <a:extLst>
              <a:ext uri="{FF2B5EF4-FFF2-40B4-BE49-F238E27FC236}">
                <a16:creationId xmlns:a16="http://schemas.microsoft.com/office/drawing/2014/main" id="{76E2BC1D-FBED-4763-99D8-0D4ECFA08A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249" y="0"/>
            <a:ext cx="8022910" cy="6554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1BDFF14-582E-4FAA-B808-D84669307495}"/>
              </a:ext>
            </a:extLst>
          </p:cNvPr>
          <p:cNvSpPr txBox="1"/>
          <p:nvPr/>
        </p:nvSpPr>
        <p:spPr>
          <a:xfrm>
            <a:off x="5073162" y="1538654"/>
            <a:ext cx="316285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/>
              <a:t>Vision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BF41398-0537-4F69-A7C9-A843B14072ED}"/>
              </a:ext>
            </a:extLst>
          </p:cNvPr>
          <p:cNvSpPr txBox="1"/>
          <p:nvPr/>
        </p:nvSpPr>
        <p:spPr>
          <a:xfrm>
            <a:off x="6293960" y="3429000"/>
            <a:ext cx="27714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/>
              <a:t>Values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7D11F12-4CA9-4DB1-8AF5-B23981CB9904}"/>
              </a:ext>
            </a:extLst>
          </p:cNvPr>
          <p:cNvSpPr txBox="1"/>
          <p:nvPr/>
        </p:nvSpPr>
        <p:spPr>
          <a:xfrm>
            <a:off x="3883127" y="3338908"/>
            <a:ext cx="27714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/>
              <a:t>Aims</a:t>
            </a:r>
          </a:p>
        </p:txBody>
      </p:sp>
    </p:spTree>
    <p:extLst>
      <p:ext uri="{BB962C8B-B14F-4D97-AF65-F5344CB8AC3E}">
        <p14:creationId xmlns:p14="http://schemas.microsoft.com/office/powerpoint/2010/main" val="3208087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4F8AF-1591-4326-9D23-AB08CF273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Vision, Values and Aims (VVA)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E6B2CC-2163-44AE-A708-E27790BC3B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buNone/>
            </a:pPr>
            <a:r>
              <a:rPr lang="en-GB" b="1" i="0" u="none" strike="noStrike" dirty="0">
                <a:solidFill>
                  <a:srgbClr val="00B050"/>
                </a:solidFill>
                <a:effectLst/>
                <a:latin typeface="Calibri" panose="020F0502020204030204" pitchFamily="34" charset="0"/>
              </a:rPr>
              <a:t>Vision</a:t>
            </a:r>
          </a:p>
          <a:p>
            <a:pPr marL="0" indent="0">
              <a:buNone/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To deliver excellent learning and teaching, through positive learning experiences for all learners, in preparation for the world that lies ahead.</a:t>
            </a:r>
          </a:p>
          <a:p>
            <a:pPr marL="0" indent="0">
              <a:buNone/>
            </a:pPr>
            <a:endParaRPr lang="en-GB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b="1" dirty="0">
                <a:solidFill>
                  <a:srgbClr val="00B050"/>
                </a:solidFill>
                <a:latin typeface="Calibri" panose="020F0502020204030204" pitchFamily="34" charset="0"/>
              </a:rPr>
              <a:t>Aims</a:t>
            </a:r>
          </a:p>
          <a:p>
            <a:pPr marL="0" indent="0">
              <a:buNone/>
            </a:pPr>
            <a:r>
              <a:rPr lang="en-GB" b="0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To create </a:t>
            </a:r>
            <a:r>
              <a:rPr lang="en-GB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Calibri"/>
                <a:cs typeface="Calibri"/>
              </a:rPr>
              <a:t>confident</a:t>
            </a:r>
            <a:r>
              <a:rPr lang="en-GB" b="0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, challenged and empowered </a:t>
            </a:r>
            <a:r>
              <a:rPr lang="en-GB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Calibri"/>
                <a:cs typeface="Calibri"/>
              </a:rPr>
              <a:t>learners</a:t>
            </a:r>
            <a:r>
              <a:rPr lang="en-GB" b="0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.</a:t>
            </a:r>
          </a:p>
          <a:p>
            <a:pPr marL="0" indent="0">
              <a:buNone/>
            </a:pPr>
            <a:endParaRPr lang="en-GB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b="1" dirty="0">
                <a:solidFill>
                  <a:srgbClr val="00B050"/>
                </a:solidFill>
                <a:latin typeface="Calibri" panose="020F0502020204030204" pitchFamily="34" charset="0"/>
              </a:rPr>
              <a:t>Values</a:t>
            </a:r>
          </a:p>
          <a:p>
            <a:pPr marL="0" indent="0">
              <a:buNone/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</a:rPr>
              <a:t>Ambition	Equity		Fairness 	Honesty	Respect	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9093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23E547B5-89CF-4EC0-96DE-25771AED0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3F0B8CEB-8279-4E5E-A0CE-1FC9F71736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782" y="0"/>
            <a:ext cx="7421217" cy="6857999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Rainbow Layer Cake Recipe: How to Make It | Taste of Home">
            <a:extLst>
              <a:ext uri="{FF2B5EF4-FFF2-40B4-BE49-F238E27FC236}">
                <a16:creationId xmlns:a16="http://schemas.microsoft.com/office/drawing/2014/main" id="{723D5281-E894-4D4E-AC34-9EBB2EE0612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" b="632"/>
          <a:stretch/>
        </p:blipFill>
        <p:spPr bwMode="auto">
          <a:xfrm>
            <a:off x="20" y="10"/>
            <a:ext cx="6901711" cy="6857990"/>
          </a:xfrm>
          <a:custGeom>
            <a:avLst/>
            <a:gdLst/>
            <a:ahLst/>
            <a:cxnLst/>
            <a:rect l="l" t="t" r="r" b="b"/>
            <a:pathLst>
              <a:path w="6901731" h="6858000">
                <a:moveTo>
                  <a:pt x="0" y="0"/>
                </a:moveTo>
                <a:lnTo>
                  <a:pt x="6897896" y="5958"/>
                </a:lnTo>
                <a:lnTo>
                  <a:pt x="6866823" y="62592"/>
                </a:lnTo>
                <a:lnTo>
                  <a:pt x="6901731" y="89476"/>
                </a:lnTo>
                <a:lnTo>
                  <a:pt x="6901731" y="103833"/>
                </a:lnTo>
                <a:lnTo>
                  <a:pt x="6900034" y="110092"/>
                </a:lnTo>
                <a:lnTo>
                  <a:pt x="6901731" y="113679"/>
                </a:lnTo>
                <a:lnTo>
                  <a:pt x="6901731" y="405560"/>
                </a:lnTo>
                <a:lnTo>
                  <a:pt x="6900456" y="429509"/>
                </a:lnTo>
                <a:cubicBezTo>
                  <a:pt x="6892773" y="535647"/>
                  <a:pt x="6878314" y="537918"/>
                  <a:pt x="6886342" y="636808"/>
                </a:cubicBezTo>
                <a:cubicBezTo>
                  <a:pt x="6892506" y="756883"/>
                  <a:pt x="6864504" y="771443"/>
                  <a:pt x="6851784" y="839073"/>
                </a:cubicBezTo>
                <a:cubicBezTo>
                  <a:pt x="6838675" y="892655"/>
                  <a:pt x="6864124" y="961738"/>
                  <a:pt x="6845760" y="994930"/>
                </a:cubicBezTo>
                <a:cubicBezTo>
                  <a:pt x="6833572" y="1024166"/>
                  <a:pt x="6859282" y="1058905"/>
                  <a:pt x="6845601" y="1112932"/>
                </a:cubicBezTo>
                <a:cubicBezTo>
                  <a:pt x="6838700" y="1149910"/>
                  <a:pt x="6829138" y="1151035"/>
                  <a:pt x="6820235" y="1187433"/>
                </a:cubicBezTo>
                <a:cubicBezTo>
                  <a:pt x="6815504" y="1196464"/>
                  <a:pt x="6777707" y="1338549"/>
                  <a:pt x="6759643" y="1337010"/>
                </a:cubicBezTo>
                <a:cubicBezTo>
                  <a:pt x="6737660" y="1337296"/>
                  <a:pt x="6760650" y="1396341"/>
                  <a:pt x="6736375" y="1382272"/>
                </a:cubicBezTo>
                <a:cubicBezTo>
                  <a:pt x="6755741" y="1415836"/>
                  <a:pt x="6714675" y="1414567"/>
                  <a:pt x="6701292" y="1432111"/>
                </a:cubicBezTo>
                <a:cubicBezTo>
                  <a:pt x="6721110" y="1460185"/>
                  <a:pt x="6692106" y="1490815"/>
                  <a:pt x="6686578" y="1518624"/>
                </a:cubicBezTo>
                <a:cubicBezTo>
                  <a:pt x="6682512" y="1567002"/>
                  <a:pt x="6679579" y="1571443"/>
                  <a:pt x="6670824" y="1607743"/>
                </a:cubicBezTo>
                <a:cubicBezTo>
                  <a:pt x="6671133" y="1629590"/>
                  <a:pt x="6663161" y="1656870"/>
                  <a:pt x="6664392" y="1696405"/>
                </a:cubicBezTo>
                <a:cubicBezTo>
                  <a:pt x="6655686" y="1770486"/>
                  <a:pt x="6641938" y="1757082"/>
                  <a:pt x="6642880" y="1812372"/>
                </a:cubicBezTo>
                <a:cubicBezTo>
                  <a:pt x="6638579" y="1872475"/>
                  <a:pt x="6619231" y="1825476"/>
                  <a:pt x="6612547" y="1876437"/>
                </a:cubicBezTo>
                <a:cubicBezTo>
                  <a:pt x="6600695" y="1913834"/>
                  <a:pt x="6591061" y="1923231"/>
                  <a:pt x="6571760" y="1953331"/>
                </a:cubicBezTo>
                <a:cubicBezTo>
                  <a:pt x="6561039" y="1989021"/>
                  <a:pt x="6544090" y="2087896"/>
                  <a:pt x="6520213" y="2096455"/>
                </a:cubicBezTo>
                <a:lnTo>
                  <a:pt x="6492461" y="2188148"/>
                </a:lnTo>
                <a:cubicBezTo>
                  <a:pt x="6504372" y="2211333"/>
                  <a:pt x="6489131" y="2253220"/>
                  <a:pt x="6471854" y="2259117"/>
                </a:cubicBezTo>
                <a:cubicBezTo>
                  <a:pt x="6466151" y="2287829"/>
                  <a:pt x="6440452" y="2301346"/>
                  <a:pt x="6439832" y="2328334"/>
                </a:cubicBezTo>
                <a:cubicBezTo>
                  <a:pt x="6431013" y="2351201"/>
                  <a:pt x="6444250" y="2396409"/>
                  <a:pt x="6425162" y="2408211"/>
                </a:cubicBezTo>
                <a:lnTo>
                  <a:pt x="6417221" y="2427382"/>
                </a:lnTo>
                <a:lnTo>
                  <a:pt x="6425030" y="2464387"/>
                </a:lnTo>
                <a:lnTo>
                  <a:pt x="6406293" y="2472223"/>
                </a:lnTo>
                <a:cubicBezTo>
                  <a:pt x="6406862" y="2477277"/>
                  <a:pt x="6406486" y="2491723"/>
                  <a:pt x="6405400" y="2493547"/>
                </a:cubicBezTo>
                <a:lnTo>
                  <a:pt x="6374829" y="2532070"/>
                </a:lnTo>
                <a:cubicBezTo>
                  <a:pt x="6374597" y="2545374"/>
                  <a:pt x="6360976" y="2563797"/>
                  <a:pt x="6350864" y="2577422"/>
                </a:cubicBezTo>
                <a:cubicBezTo>
                  <a:pt x="6327056" y="2632768"/>
                  <a:pt x="6341262" y="2616275"/>
                  <a:pt x="6329174" y="2663854"/>
                </a:cubicBezTo>
                <a:cubicBezTo>
                  <a:pt x="6326303" y="2703642"/>
                  <a:pt x="6332854" y="2709643"/>
                  <a:pt x="6315095" y="2741507"/>
                </a:cubicBezTo>
                <a:cubicBezTo>
                  <a:pt x="6319921" y="2740191"/>
                  <a:pt x="6321925" y="2742004"/>
                  <a:pt x="6322463" y="2745641"/>
                </a:cubicBezTo>
                <a:cubicBezTo>
                  <a:pt x="6322245" y="2747982"/>
                  <a:pt x="6322027" y="2750323"/>
                  <a:pt x="6321808" y="2752663"/>
                </a:cubicBezTo>
                <a:lnTo>
                  <a:pt x="6314569" y="2756718"/>
                </a:lnTo>
                <a:cubicBezTo>
                  <a:pt x="6289324" y="2773686"/>
                  <a:pt x="6317551" y="2780051"/>
                  <a:pt x="6315211" y="2811618"/>
                </a:cubicBezTo>
                <a:cubicBezTo>
                  <a:pt x="6315620" y="2826627"/>
                  <a:pt x="6296047" y="2885298"/>
                  <a:pt x="6302211" y="2882314"/>
                </a:cubicBezTo>
                <a:lnTo>
                  <a:pt x="6286167" y="2949597"/>
                </a:lnTo>
                <a:cubicBezTo>
                  <a:pt x="6286401" y="2994618"/>
                  <a:pt x="6286615" y="2971464"/>
                  <a:pt x="6287037" y="3008578"/>
                </a:cubicBezTo>
                <a:cubicBezTo>
                  <a:pt x="6293795" y="3029535"/>
                  <a:pt x="6274405" y="3114154"/>
                  <a:pt x="6259150" y="3123139"/>
                </a:cubicBezTo>
                <a:cubicBezTo>
                  <a:pt x="6250085" y="3189063"/>
                  <a:pt x="6269067" y="3151280"/>
                  <a:pt x="6272249" y="3227854"/>
                </a:cubicBezTo>
                <a:cubicBezTo>
                  <a:pt x="6278775" y="3295842"/>
                  <a:pt x="6289216" y="3303765"/>
                  <a:pt x="6292288" y="3378383"/>
                </a:cubicBezTo>
                <a:cubicBezTo>
                  <a:pt x="6303894" y="3395995"/>
                  <a:pt x="6287498" y="3432581"/>
                  <a:pt x="6288328" y="3459618"/>
                </a:cubicBezTo>
                <a:cubicBezTo>
                  <a:pt x="6289158" y="3486653"/>
                  <a:pt x="6299937" y="3538735"/>
                  <a:pt x="6297272" y="3540603"/>
                </a:cubicBezTo>
                <a:cubicBezTo>
                  <a:pt x="6296849" y="3577379"/>
                  <a:pt x="6294184" y="3587943"/>
                  <a:pt x="6291001" y="3638374"/>
                </a:cubicBezTo>
                <a:cubicBezTo>
                  <a:pt x="6283026" y="3666794"/>
                  <a:pt x="6265833" y="3731744"/>
                  <a:pt x="6283592" y="3763609"/>
                </a:cubicBezTo>
                <a:cubicBezTo>
                  <a:pt x="6264286" y="3758340"/>
                  <a:pt x="6290177" y="3803150"/>
                  <a:pt x="6274068" y="3814506"/>
                </a:cubicBezTo>
                <a:cubicBezTo>
                  <a:pt x="6260645" y="3821643"/>
                  <a:pt x="6265372" y="3836902"/>
                  <a:pt x="6262850" y="3850454"/>
                </a:cubicBezTo>
                <a:cubicBezTo>
                  <a:pt x="6250418" y="3863479"/>
                  <a:pt x="6250660" y="3955243"/>
                  <a:pt x="6257357" y="3975474"/>
                </a:cubicBezTo>
                <a:cubicBezTo>
                  <a:pt x="6245091" y="4036737"/>
                  <a:pt x="6237535" y="4029237"/>
                  <a:pt x="6257889" y="4073155"/>
                </a:cubicBezTo>
                <a:cubicBezTo>
                  <a:pt x="6259272" y="4085906"/>
                  <a:pt x="6239882" y="4116397"/>
                  <a:pt x="6237441" y="4126638"/>
                </a:cubicBezTo>
                <a:lnTo>
                  <a:pt x="6245587" y="4172738"/>
                </a:lnTo>
                <a:lnTo>
                  <a:pt x="6235772" y="4176721"/>
                </a:lnTo>
                <a:lnTo>
                  <a:pt x="6233287" y="4195136"/>
                </a:lnTo>
                <a:lnTo>
                  <a:pt x="6234619" y="4280850"/>
                </a:lnTo>
                <a:cubicBezTo>
                  <a:pt x="6239453" y="4320763"/>
                  <a:pt x="6223309" y="4337596"/>
                  <a:pt x="6219318" y="4402526"/>
                </a:cubicBezTo>
                <a:cubicBezTo>
                  <a:pt x="6205466" y="4516209"/>
                  <a:pt x="6216183" y="4588729"/>
                  <a:pt x="6216810" y="4651172"/>
                </a:cubicBezTo>
                <a:cubicBezTo>
                  <a:pt x="6217673" y="4756959"/>
                  <a:pt x="6228654" y="4824005"/>
                  <a:pt x="6225945" y="4916779"/>
                </a:cubicBezTo>
                <a:cubicBezTo>
                  <a:pt x="6217032" y="4993010"/>
                  <a:pt x="6264271" y="4984591"/>
                  <a:pt x="6230174" y="5051379"/>
                </a:cubicBezTo>
                <a:cubicBezTo>
                  <a:pt x="6235713" y="5056951"/>
                  <a:pt x="6239420" y="5163714"/>
                  <a:pt x="6242600" y="5170879"/>
                </a:cubicBezTo>
                <a:lnTo>
                  <a:pt x="6235996" y="5216428"/>
                </a:lnTo>
                <a:lnTo>
                  <a:pt x="6214638" y="5285298"/>
                </a:lnTo>
                <a:cubicBezTo>
                  <a:pt x="6211392" y="5297492"/>
                  <a:pt x="6225576" y="5312063"/>
                  <a:pt x="6228432" y="5317696"/>
                </a:cubicBezTo>
                <a:lnTo>
                  <a:pt x="6246496" y="5398787"/>
                </a:lnTo>
                <a:lnTo>
                  <a:pt x="6244793" y="5399530"/>
                </a:lnTo>
                <a:lnTo>
                  <a:pt x="6241695" y="5406948"/>
                </a:lnTo>
                <a:lnTo>
                  <a:pt x="6267461" y="5499413"/>
                </a:lnTo>
                <a:cubicBezTo>
                  <a:pt x="6285387" y="5533848"/>
                  <a:pt x="6284888" y="5550029"/>
                  <a:pt x="6295987" y="5582659"/>
                </a:cubicBezTo>
                <a:cubicBezTo>
                  <a:pt x="6311253" y="5681724"/>
                  <a:pt x="6295439" y="5695558"/>
                  <a:pt x="6364803" y="5784263"/>
                </a:cubicBezTo>
                <a:cubicBezTo>
                  <a:pt x="6379348" y="5818651"/>
                  <a:pt x="6412475" y="5906802"/>
                  <a:pt x="6423050" y="5922637"/>
                </a:cubicBezTo>
                <a:cubicBezTo>
                  <a:pt x="6445210" y="5973612"/>
                  <a:pt x="6468179" y="6023873"/>
                  <a:pt x="6497767" y="6090108"/>
                </a:cubicBezTo>
                <a:cubicBezTo>
                  <a:pt x="6571895" y="6150548"/>
                  <a:pt x="6572491" y="6236583"/>
                  <a:pt x="6606710" y="6281543"/>
                </a:cubicBezTo>
                <a:cubicBezTo>
                  <a:pt x="6633675" y="6335892"/>
                  <a:pt x="6654357" y="6388782"/>
                  <a:pt x="6667540" y="6443715"/>
                </a:cubicBezTo>
                <a:cubicBezTo>
                  <a:pt x="6685192" y="6466826"/>
                  <a:pt x="6650500" y="6508701"/>
                  <a:pt x="6659722" y="6550105"/>
                </a:cubicBezTo>
                <a:cubicBezTo>
                  <a:pt x="6665926" y="6645044"/>
                  <a:pt x="6669126" y="6627536"/>
                  <a:pt x="6671805" y="6687397"/>
                </a:cubicBezTo>
                <a:cubicBezTo>
                  <a:pt x="6682671" y="6733683"/>
                  <a:pt x="6665210" y="6772117"/>
                  <a:pt x="6669658" y="6806602"/>
                </a:cubicBezTo>
                <a:cubicBezTo>
                  <a:pt x="6661174" y="6812658"/>
                  <a:pt x="6667097" y="6831470"/>
                  <a:pt x="6675783" y="6850325"/>
                </a:cubicBezTo>
                <a:lnTo>
                  <a:pt x="6679704" y="6858000"/>
                </a:lnTo>
                <a:lnTo>
                  <a:pt x="4532241" y="6858000"/>
                </a:lnTo>
                <a:lnTo>
                  <a:pt x="1208596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8FBAEAF-08EA-45B2-8737-05DED2605411}"/>
              </a:ext>
            </a:extLst>
          </p:cNvPr>
          <p:cNvSpPr txBox="1"/>
          <p:nvPr/>
        </p:nvSpPr>
        <p:spPr>
          <a:xfrm>
            <a:off x="2684256" y="2172855"/>
            <a:ext cx="1745673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2800" b="1" dirty="0"/>
              <a:t>Our Vision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C5EDE4E-E7A8-4914-8C71-9C0B30CA38F6}"/>
              </a:ext>
            </a:extLst>
          </p:cNvPr>
          <p:cNvSpPr txBox="1"/>
          <p:nvPr/>
        </p:nvSpPr>
        <p:spPr>
          <a:xfrm>
            <a:off x="2681805" y="4156705"/>
            <a:ext cx="2094488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2800" b="1" dirty="0"/>
              <a:t>Our Values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EBB4CD0-C477-412F-98CC-F4CF892AB4FC}"/>
              </a:ext>
            </a:extLst>
          </p:cNvPr>
          <p:cNvSpPr txBox="1"/>
          <p:nvPr/>
        </p:nvSpPr>
        <p:spPr>
          <a:xfrm>
            <a:off x="2733831" y="3260908"/>
            <a:ext cx="1745673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2800" b="1" dirty="0"/>
              <a:t>Our Aims</a:t>
            </a:r>
          </a:p>
        </p:txBody>
      </p:sp>
    </p:spTree>
    <p:extLst>
      <p:ext uri="{BB962C8B-B14F-4D97-AF65-F5344CB8AC3E}">
        <p14:creationId xmlns:p14="http://schemas.microsoft.com/office/powerpoint/2010/main" val="2640961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3CBEF12-C9B8-466E-A7FE-B00B9ADF4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6A558E-D540-42E7-BC2C-CF24820AA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70319"/>
            <a:ext cx="10353327" cy="1851885"/>
          </a:xfrm>
        </p:spPr>
        <p:txBody>
          <a:bodyPr>
            <a:normAutofit/>
          </a:bodyPr>
          <a:lstStyle/>
          <a:p>
            <a:pPr algn="ctr"/>
            <a:r>
              <a:rPr lang="en-GB" sz="4000"/>
              <a:t>When you are faced with a challenge how do you react?</a:t>
            </a:r>
            <a:endParaRPr lang="en-US"/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B158135F-A5AA-4957-969D-8CFBD17B759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103" r="1" b="1834"/>
          <a:stretch/>
        </p:blipFill>
        <p:spPr>
          <a:xfrm>
            <a:off x="838199" y="2392326"/>
            <a:ext cx="4164414" cy="3917209"/>
          </a:xfrm>
          <a:prstGeom prst="rect">
            <a:avLst/>
          </a:prstGeom>
        </p:spPr>
      </p:pic>
      <p:pic>
        <p:nvPicPr>
          <p:cNvPr id="4" name="Picture 4">
            <a:extLst>
              <a:ext uri="{FF2B5EF4-FFF2-40B4-BE49-F238E27FC236}">
                <a16:creationId xmlns:a16="http://schemas.microsoft.com/office/drawing/2014/main" id="{CDC74FB1-4726-45B1-A1A9-04AC0FCB3A0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079" r="9903" b="2"/>
          <a:stretch/>
        </p:blipFill>
        <p:spPr>
          <a:xfrm>
            <a:off x="5188940" y="2392326"/>
            <a:ext cx="6298971" cy="3917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2427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</TotalTime>
  <Words>64</Words>
  <Application>Microsoft Office PowerPoint</Application>
  <PresentationFormat>Widescreen</PresentationFormat>
  <Paragraphs>15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Vision, Values and Aims (VVA)</vt:lpstr>
      <vt:lpstr>PowerPoint Presentation</vt:lpstr>
      <vt:lpstr>When you are faced with a challenge how do you react?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Morven McKay</dc:creator>
  <cp:lastModifiedBy>Morven McKay</cp:lastModifiedBy>
  <cp:revision>22</cp:revision>
  <dcterms:created xsi:type="dcterms:W3CDTF">2021-09-29T09:43:16Z</dcterms:created>
  <dcterms:modified xsi:type="dcterms:W3CDTF">2021-10-27T08:51:22Z</dcterms:modified>
</cp:coreProperties>
</file>