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81514-8AD8-457D-9793-8A5E83125C1B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D5FCC-74C2-41B3-BEFD-22EC2CF04F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97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5FCC-74C2-41B3-BEFD-22EC2CF04F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32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A Bill for an Act of the Scottish Parliament to impose duties in relation to reducing pupils’ inequalities of outcome; to modify the Education (Additional Support for Learning) (Scotland) Act 2004 and section 70 of the Education (Scotland) Act 1980; to make provision about Gaelic medium education, about the provision of school meals, for appointing Chief Education Officers and in relation to registration of independent schools and teachers in grant-aided schools; to extend the duty to provide early learning and childcare to certain children; and for connected purposes - See more at: http://www.scottish.parliament.uk/parliamentarybusiness/Bills/87330.aspx#sthash.8shM2z5b.dpuf</a:t>
            </a:r>
          </a:p>
          <a:p>
            <a:endParaRPr lang="en-GB" dirty="0" smtClean="0">
              <a:effectLst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Scottish Attainment Challenge was launched in Feb 2015, to focus &amp; accelerate targeted improvement activity in literacy, numeracy and health &amp; wellbeing.  It also supports and complements the broader range of initiatives and programmes to ensure that all of Scotland’s children and young people reach their full potential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Gayle Gorman has been working closely with 7 other authorities in North Scotland regarding the challenge,  to combine our efforts to ensure we provide support for all.</a:t>
            </a:r>
          </a:p>
          <a:p>
            <a:endParaRPr lang="en-GB" dirty="0" smtClean="0"/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Improvement Framework was launched on 6 January and provides standardised assessment tools.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framework will allow us to better support individual children’s progress to identify improvement.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information which is gathered will help us to set precise milestones for closing the gap in attainment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5FCC-74C2-41B3-BEFD-22EC2CF04F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10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Changes to delivery of </a:t>
            </a:r>
            <a:r>
              <a:rPr lang="en-GB" dirty="0" err="1" smtClean="0"/>
              <a:t>curric</a:t>
            </a:r>
            <a:r>
              <a:rPr lang="en-GB" baseline="0" dirty="0" smtClean="0"/>
              <a:t> – bundling – accountability but retaining flexibility/personalisation</a:t>
            </a:r>
          </a:p>
          <a:p>
            <a:r>
              <a:rPr lang="en-GB" baseline="0" dirty="0" smtClean="0"/>
              <a:t>ICT – developing higher order skills – programming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Continue to develop appropriate use of the outdoors – very good at ES – tails off up the school</a:t>
            </a:r>
          </a:p>
          <a:p>
            <a:endParaRPr lang="en-GB" baseline="0" dirty="0" smtClean="0"/>
          </a:p>
          <a:p>
            <a:r>
              <a:rPr lang="en-GB" baseline="0" dirty="0" smtClean="0"/>
              <a:t>PLP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 – needs to be refined – further involve parents</a:t>
            </a:r>
          </a:p>
          <a:p>
            <a:endParaRPr lang="en-GB" baseline="0" dirty="0" smtClean="0"/>
          </a:p>
          <a:p>
            <a:r>
              <a:rPr lang="en-GB" baseline="0" dirty="0" smtClean="0"/>
              <a:t>HOT – reflective reading, Blooms Taxonomy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D5FCC-74C2-41B3-BEFD-22EC2CF04F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1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7CBFFFF-5772-4FA1-8F31-C12BBFE80D0A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521668-FA19-4451-908A-EF2BF7814D77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FFF-5772-4FA1-8F31-C12BBFE80D0A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1668-FA19-4451-908A-EF2BF7814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FFF-5772-4FA1-8F31-C12BBFE80D0A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1668-FA19-4451-908A-EF2BF7814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FFF-5772-4FA1-8F31-C12BBFE80D0A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1668-FA19-4451-908A-EF2BF7814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FFF-5772-4FA1-8F31-C12BBFE80D0A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1668-FA19-4451-908A-EF2BF7814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FFF-5772-4FA1-8F31-C12BBFE80D0A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1668-FA19-4451-908A-EF2BF7814D7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FFF-5772-4FA1-8F31-C12BBFE80D0A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1668-FA19-4451-908A-EF2BF7814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FFF-5772-4FA1-8F31-C12BBFE80D0A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1668-FA19-4451-908A-EF2BF7814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FFF-5772-4FA1-8F31-C12BBFE80D0A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1668-FA19-4451-908A-EF2BF7814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FFF-5772-4FA1-8F31-C12BBFE80D0A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1668-FA19-4451-908A-EF2BF7814D77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FFFF-5772-4FA1-8F31-C12BBFE80D0A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21668-FA19-4451-908A-EF2BF7814D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7CBFFFF-5772-4FA1-8F31-C12BBFE80D0A}" type="datetimeFigureOut">
              <a:rPr lang="en-GB" smtClean="0"/>
              <a:t>30/03/2016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521668-FA19-4451-908A-EF2BF7814D7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Cults Primary /Nursery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Parent Council Meeting</a:t>
            </a:r>
          </a:p>
          <a:p>
            <a:r>
              <a:rPr lang="en-GB" dirty="0" smtClean="0"/>
              <a:t>Monday 14</a:t>
            </a:r>
            <a:r>
              <a:rPr lang="en-GB" baseline="30000" dirty="0" smtClean="0"/>
              <a:t>th</a:t>
            </a:r>
            <a:r>
              <a:rPr lang="en-GB" dirty="0" smtClean="0"/>
              <a:t> March 2016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06" t="-16478" r="-1" b="-129228"/>
          <a:stretch/>
        </p:blipFill>
        <p:spPr>
          <a:xfrm>
            <a:off x="0" y="14121"/>
            <a:ext cx="8424000" cy="62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National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Education Bill</a:t>
            </a:r>
          </a:p>
          <a:p>
            <a:r>
              <a:rPr lang="en-GB" sz="3200" dirty="0" smtClean="0"/>
              <a:t>Scottish Attainment Challenge</a:t>
            </a:r>
          </a:p>
          <a:p>
            <a:r>
              <a:rPr lang="en-GB" sz="3200" dirty="0" smtClean="0"/>
              <a:t>National Improvement Framework</a:t>
            </a:r>
          </a:p>
          <a:p>
            <a:r>
              <a:rPr lang="en-GB" sz="3200" dirty="0" smtClean="0"/>
              <a:t>Particular focus on Early Years – Literacy, Numeracy and H&amp;WB</a:t>
            </a:r>
            <a:endParaRPr lang="en-GB" sz="3200" dirty="0"/>
          </a:p>
        </p:txBody>
      </p:sp>
      <p:pic>
        <p:nvPicPr>
          <p:cNvPr id="3077" name="Picture 5" descr="C:\Users\CJohnstone\AppData\Local\Microsoft\Windows\Temporary Internet Files\Content.IE5\D49ZD7TU\quill1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6712"/>
            <a:ext cx="1997016" cy="21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Aberdeen City 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Early years phonics</a:t>
            </a:r>
          </a:p>
          <a:p>
            <a:r>
              <a:rPr lang="en-GB" dirty="0" smtClean="0"/>
              <a:t>Reading P6-S2</a:t>
            </a:r>
          </a:p>
          <a:p>
            <a:r>
              <a:rPr lang="en-GB" dirty="0" smtClean="0"/>
              <a:t>Mental Maths P3-P6</a:t>
            </a:r>
          </a:p>
          <a:p>
            <a:r>
              <a:rPr lang="en-GB" dirty="0" smtClean="0"/>
              <a:t>ICT 360 self review</a:t>
            </a:r>
          </a:p>
          <a:p>
            <a:r>
              <a:rPr lang="en-GB" dirty="0" smtClean="0"/>
              <a:t>Languages 1 + 2</a:t>
            </a:r>
          </a:p>
          <a:p>
            <a:r>
              <a:rPr lang="en-GB" dirty="0" smtClean="0"/>
              <a:t>Developing Young Workforce</a:t>
            </a:r>
          </a:p>
          <a:p>
            <a:r>
              <a:rPr lang="en-GB" dirty="0" smtClean="0"/>
              <a:t>Rights Respecting Schools</a:t>
            </a:r>
            <a:endParaRPr lang="en-GB" dirty="0"/>
          </a:p>
        </p:txBody>
      </p:sp>
      <p:pic>
        <p:nvPicPr>
          <p:cNvPr id="4104" name="Picture 8" descr="C:\Users\CJohnstone\AppData\Local\Microsoft\Windows\Temporary Internet Files\Content.IE5\8SUDHOOA\document_verificati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2601918" cy="221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Cults Primary 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Curriculum</a:t>
            </a:r>
          </a:p>
          <a:p>
            <a:r>
              <a:rPr lang="en-GB" dirty="0" smtClean="0"/>
              <a:t>ICT</a:t>
            </a:r>
          </a:p>
          <a:p>
            <a:r>
              <a:rPr lang="en-GB" dirty="0" smtClean="0"/>
              <a:t>Outdoor Learning/Playground</a:t>
            </a:r>
          </a:p>
          <a:p>
            <a:r>
              <a:rPr lang="en-GB" dirty="0" smtClean="0"/>
              <a:t>Target Setting/PLP/Learning Logs</a:t>
            </a:r>
          </a:p>
          <a:p>
            <a:r>
              <a:rPr lang="en-GB" dirty="0" smtClean="0"/>
              <a:t>Higher Order Thinking Skills</a:t>
            </a:r>
          </a:p>
          <a:p>
            <a:r>
              <a:rPr lang="en-GB" dirty="0" smtClean="0"/>
              <a:t>Peer Mentoring</a:t>
            </a:r>
          </a:p>
          <a:p>
            <a:r>
              <a:rPr lang="en-GB" dirty="0" smtClean="0"/>
              <a:t>Partnership with Parents</a:t>
            </a:r>
            <a:endParaRPr lang="en-GB" dirty="0"/>
          </a:p>
        </p:txBody>
      </p:sp>
      <p:pic>
        <p:nvPicPr>
          <p:cNvPr id="5124" name="Picture 4" descr="C:\Users\CJohnstone\AppData\Local\Microsoft\Windows\Temporary Internet Files\Content.IE5\Z6MLOESM\books_-_law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7"/>
            <a:ext cx="1817017" cy="16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Pertinent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Increasing Roll</a:t>
            </a:r>
            <a:endParaRPr lang="en-GB" dirty="0"/>
          </a:p>
          <a:p>
            <a:r>
              <a:rPr lang="en-GB" dirty="0" smtClean="0"/>
              <a:t>Ongoing Staffing Issues</a:t>
            </a:r>
          </a:p>
          <a:p>
            <a:r>
              <a:rPr lang="en-GB" dirty="0" smtClean="0"/>
              <a:t>Early Years Staffing Changes</a:t>
            </a:r>
          </a:p>
          <a:p>
            <a:r>
              <a:rPr lang="en-GB" dirty="0" smtClean="0"/>
              <a:t>Inclusion</a:t>
            </a:r>
          </a:p>
          <a:p>
            <a:r>
              <a:rPr lang="en-GB" dirty="0" smtClean="0"/>
              <a:t>Fiscal Challenges for the Council</a:t>
            </a:r>
          </a:p>
          <a:p>
            <a:endParaRPr lang="en-GB" dirty="0"/>
          </a:p>
        </p:txBody>
      </p:sp>
      <p:pic>
        <p:nvPicPr>
          <p:cNvPr id="6147" name="Picture 3" descr="C:\Users\CJohnstone\AppData\Local\Microsoft\Windows\Temporary Internet Files\Content.IE5\HBHCD10P\Documento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19300"/>
            <a:ext cx="2286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the good news!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GB" dirty="0"/>
              <a:t>P7 participation in annual Rotary Quiz – came 2</a:t>
            </a:r>
            <a:r>
              <a:rPr lang="en-GB" baseline="30000" dirty="0"/>
              <a:t>nd</a:t>
            </a:r>
            <a:endParaRPr lang="en-GB" dirty="0"/>
          </a:p>
          <a:p>
            <a:pPr lvl="0"/>
            <a:r>
              <a:rPr lang="en-GB" dirty="0"/>
              <a:t>P7 transition events underway – visits to CA planned, Mr Angus visited P7 last week</a:t>
            </a:r>
          </a:p>
          <a:p>
            <a:pPr lvl="0"/>
            <a:r>
              <a:rPr lang="en-GB" dirty="0"/>
              <a:t>Very successful P6 and P6/7 performances with Scottish Opera</a:t>
            </a:r>
          </a:p>
          <a:p>
            <a:pPr lvl="0"/>
            <a:r>
              <a:rPr lang="en-GB" dirty="0"/>
              <a:t>All P4-7 classes learned Scots Verse, finalists from each year group and overall winners</a:t>
            </a:r>
          </a:p>
          <a:p>
            <a:pPr lvl="0"/>
            <a:r>
              <a:rPr lang="en-GB" dirty="0"/>
              <a:t>All P4 pupils attending weekly swimming lessons at </a:t>
            </a:r>
            <a:r>
              <a:rPr lang="en-GB" dirty="0" smtClean="0"/>
              <a:t>Cults Academy </a:t>
            </a:r>
            <a:r>
              <a:rPr lang="en-GB" dirty="0"/>
              <a:t>this term</a:t>
            </a:r>
          </a:p>
          <a:p>
            <a:pPr lvl="0"/>
            <a:r>
              <a:rPr lang="en-GB" dirty="0"/>
              <a:t>Successful Problem Solving Day for all P1-7 pupils and new resources purchased (funding from PTA)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74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more……….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en-GB" dirty="0" smtClean="0"/>
          </a:p>
          <a:p>
            <a:r>
              <a:rPr lang="en-GB" sz="2600" dirty="0" smtClean="0"/>
              <a:t>Currently supporting </a:t>
            </a:r>
            <a:r>
              <a:rPr lang="en-GB" sz="2600" dirty="0"/>
              <a:t>teaching students in P1S and </a:t>
            </a:r>
            <a:r>
              <a:rPr lang="en-GB" sz="2600" dirty="0" smtClean="0"/>
              <a:t>P3S</a:t>
            </a:r>
            <a:endParaRPr lang="en-GB" sz="2600" dirty="0"/>
          </a:p>
          <a:p>
            <a:pPr lvl="0"/>
            <a:r>
              <a:rPr lang="en-GB" sz="2600" dirty="0" smtClean="0"/>
              <a:t>February INSETs </a:t>
            </a:r>
            <a:r>
              <a:rPr lang="en-GB" sz="2600" dirty="0"/>
              <a:t>focus on breadth and depth of curricular areas taught within IDL and progression within numeracy and mental maths</a:t>
            </a:r>
          </a:p>
          <a:p>
            <a:pPr lvl="0"/>
            <a:r>
              <a:rPr lang="en-GB" sz="2600" dirty="0"/>
              <a:t>Pupil Council consulted re re-zoning and new school menu.  </a:t>
            </a:r>
            <a:endParaRPr lang="en-GB" sz="2600" dirty="0" smtClean="0"/>
          </a:p>
          <a:p>
            <a:pPr lvl="0"/>
            <a:r>
              <a:rPr lang="en-GB" sz="2600" dirty="0" smtClean="0"/>
              <a:t>Voice </a:t>
            </a:r>
            <a:r>
              <a:rPr lang="en-GB" sz="2600" dirty="0"/>
              <a:t>Box competition school winner invited to Westminster as part of runner up prize.  </a:t>
            </a:r>
            <a:endParaRPr lang="en-GB" sz="2600" dirty="0" smtClean="0"/>
          </a:p>
          <a:p>
            <a:pPr lvl="0"/>
            <a:r>
              <a:rPr lang="en-GB" sz="2600" dirty="0" smtClean="0"/>
              <a:t>Current </a:t>
            </a:r>
            <a:r>
              <a:rPr lang="en-GB" sz="2600" dirty="0"/>
              <a:t>in-school competition to design Summer Fair logo with Mud No More </a:t>
            </a:r>
            <a:r>
              <a:rPr lang="en-GB" sz="2600" dirty="0" smtClean="0"/>
              <a:t>theme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6996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z="2200" dirty="0" smtClean="0"/>
              <a:t>Live </a:t>
            </a:r>
            <a:r>
              <a:rPr lang="en-GB" sz="2200" dirty="0"/>
              <a:t>links with sister school in Atlanta, Georgia (P4C, P4B, P3S, P6/7) – PC involved in welcoming Mr Young in June</a:t>
            </a:r>
          </a:p>
          <a:p>
            <a:pPr lvl="0"/>
            <a:r>
              <a:rPr lang="en-GB" sz="2200" dirty="0"/>
              <a:t>New report format – staff trained and writing currently – to be issued May</a:t>
            </a:r>
          </a:p>
          <a:p>
            <a:pPr lvl="0"/>
            <a:r>
              <a:rPr lang="en-GB" sz="2200" dirty="0"/>
              <a:t>Health Committee Newsletter/Partnership with </a:t>
            </a:r>
            <a:r>
              <a:rPr lang="en-GB" sz="2200" dirty="0" err="1"/>
              <a:t>Kippie</a:t>
            </a:r>
            <a:r>
              <a:rPr lang="en-GB" sz="2200" dirty="0"/>
              <a:t> Lodge</a:t>
            </a:r>
          </a:p>
          <a:p>
            <a:pPr lvl="0"/>
            <a:r>
              <a:rPr lang="en-GB" sz="2200" dirty="0"/>
              <a:t>Numeracy </a:t>
            </a:r>
            <a:r>
              <a:rPr lang="en-GB" sz="2200" dirty="0" smtClean="0"/>
              <a:t>Curricular Evening</a:t>
            </a:r>
            <a:endParaRPr lang="en-GB" sz="2200" dirty="0"/>
          </a:p>
          <a:p>
            <a:pPr lvl="0"/>
            <a:r>
              <a:rPr lang="en-GB" sz="2200" dirty="0"/>
              <a:t>Wear a Hat Day (Brain Tumour research) – Open Day – 24</a:t>
            </a:r>
            <a:r>
              <a:rPr lang="en-GB" sz="2200" baseline="30000" dirty="0"/>
              <a:t>th</a:t>
            </a:r>
            <a:r>
              <a:rPr lang="en-GB" sz="2200" dirty="0"/>
              <a:t> March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41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CJohnstone\Pictures\2015-10-06 library\library 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920" y="-4347864"/>
            <a:ext cx="16459200" cy="122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</TotalTime>
  <Words>586</Words>
  <Application>Microsoft Office PowerPoint</Application>
  <PresentationFormat>On-screen Show (4:3)</PresentationFormat>
  <Paragraphs>71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Cults Primary /Nursery School</vt:lpstr>
      <vt:lpstr>Key National Issues</vt:lpstr>
      <vt:lpstr>Aberdeen City Priorities</vt:lpstr>
      <vt:lpstr>Cults Primary Priorities</vt:lpstr>
      <vt:lpstr>Other Pertinent Issues</vt:lpstr>
      <vt:lpstr>Now the good news!</vt:lpstr>
      <vt:lpstr>And more……….</vt:lpstr>
      <vt:lpstr>And finally…..</vt:lpstr>
      <vt:lpstr>PowerPoint Presentation</vt:lpstr>
    </vt:vector>
  </TitlesOfParts>
  <Company>Aberdeen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Cults Primary /Nursery School</dc:title>
  <dc:creator>Caroline Johnstone</dc:creator>
  <cp:lastModifiedBy>Susan Clark</cp:lastModifiedBy>
  <cp:revision>8</cp:revision>
  <dcterms:created xsi:type="dcterms:W3CDTF">2016-03-14T17:38:07Z</dcterms:created>
  <dcterms:modified xsi:type="dcterms:W3CDTF">2016-03-30T07:53:36Z</dcterms:modified>
</cp:coreProperties>
</file>